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27/09/2024</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27/09/2024</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27/09/2024</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27/09/2024</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27/09/2024</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27/09/2024</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27/09/2024</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27/09/2024</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27/09/2024</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27/09/2024</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27/09/2024</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27/09/2024</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42727" y="1837724"/>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altLang="es-MX" dirty="0">
                <a:solidFill>
                  <a:schemeClr val="bg2">
                    <a:lumMod val="25000"/>
                  </a:schemeClr>
                </a:solidFill>
              </a:rPr>
              <a:t>El Instituto Electoral de Coahuila, no ejecuta ninguna obra de carácter público, por lo que no se genera información alguna sobre esta fracción XXXIII del artículo 21 de la Ley de Acceso a la Información Pública para el Estado de Coahuila de Zaragoza, en el entendido de que si el Instituto efectuara algún tipo de obra publica se informará la ubicación, el monto asignado y ejercido de dicha obra. </a:t>
            </a:r>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534400" y="4226845"/>
            <a:ext cx="3278947"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XXXIII.</a:t>
            </a:r>
          </a:p>
          <a:p>
            <a:pPr algn="ctr"/>
            <a:r>
              <a:rPr lang="es-MX" sz="2400" dirty="0">
                <a:solidFill>
                  <a:schemeClr val="bg1"/>
                </a:solidFill>
                <a:latin typeface="Arial Rounded MT Bold" panose="020F0704030504030204" pitchFamily="34" charset="0"/>
              </a:rPr>
              <a:t>Georreferenciación de obras públicas.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B21A75E5-C720-4CFB-93F9-137DF5241278}"/>
              </a:ext>
            </a:extLst>
          </p:cNvPr>
          <p:cNvSpPr/>
          <p:nvPr/>
        </p:nvSpPr>
        <p:spPr>
          <a:xfrm>
            <a:off x="5250491" y="349756"/>
            <a:ext cx="2371162" cy="430887"/>
          </a:xfrm>
          <a:prstGeom prst="rect">
            <a:avLst/>
          </a:prstGeom>
        </p:spPr>
        <p:txBody>
          <a:bodyPr wrap="none">
            <a:spAutoFit/>
          </a:bodyPr>
          <a:lstStyle/>
          <a:p>
            <a:r>
              <a:rPr lang="es-MX" sz="1100" dirty="0">
                <a:solidFill>
                  <a:schemeClr val="tx1">
                    <a:lumMod val="50000"/>
                    <a:lumOff val="50000"/>
                  </a:schemeClr>
                </a:solidFill>
              </a:rPr>
              <a:t>Fecha de actualización y/o validación: </a:t>
            </a:r>
          </a:p>
          <a:p>
            <a:r>
              <a:rPr lang="es-MX" sz="1100" b="1" dirty="0">
                <a:solidFill>
                  <a:srgbClr val="6F0579"/>
                </a:solidFill>
              </a:rPr>
              <a:t>30/septiembre/2024</a:t>
            </a:r>
          </a:p>
        </p:txBody>
      </p:sp>
      <p:sp>
        <p:nvSpPr>
          <p:cNvPr id="4" name="Rectángulo 3">
            <a:extLst>
              <a:ext uri="{FF2B5EF4-FFF2-40B4-BE49-F238E27FC236}">
                <a16:creationId xmlns:a16="http://schemas.microsoft.com/office/drawing/2014/main" id="{50A5863D-B274-490B-B9D8-E05F5AEB94AD}"/>
              </a:ext>
            </a:extLst>
          </p:cNvPr>
          <p:cNvSpPr/>
          <p:nvPr/>
        </p:nvSpPr>
        <p:spPr>
          <a:xfrm>
            <a:off x="5216624" y="724066"/>
            <a:ext cx="2687561" cy="769441"/>
          </a:xfrm>
          <a:prstGeom prst="rect">
            <a:avLst/>
          </a:prstGeom>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1100" dirty="0">
                <a:solidFill>
                  <a:schemeClr val="tx1">
                    <a:lumMod val="50000"/>
                    <a:lumOff val="50000"/>
                  </a:schemeClr>
                </a:solidFill>
              </a:rPr>
              <a:t>Responsable de generar la información:</a:t>
            </a:r>
          </a:p>
          <a:p>
            <a:r>
              <a:rPr lang="es-MX" sz="1100" b="1" dirty="0">
                <a:solidFill>
                  <a:srgbClr val="002060"/>
                </a:solidFill>
              </a:rPr>
              <a:t>C.P. Aída Leticia De la Garza Muñoz  </a:t>
            </a:r>
          </a:p>
          <a:p>
            <a:r>
              <a:rPr lang="es-MX" sz="1100" dirty="0">
                <a:solidFill>
                  <a:schemeClr val="bg2">
                    <a:lumMod val="50000"/>
                  </a:schemeClr>
                </a:solidFill>
              </a:rPr>
              <a:t>Directora Ejecutiva de Administración</a:t>
            </a:r>
            <a:endParaRPr lang="es-MX" sz="1100" dirty="0">
              <a:solidFill>
                <a:schemeClr val="tx1">
                  <a:lumMod val="50000"/>
                  <a:lumOff val="50000"/>
                </a:schemeClr>
              </a:solidFill>
            </a:endParaRPr>
          </a:p>
          <a:p>
            <a:endParaRPr lang="es-MX" sz="1100" dirty="0">
              <a:solidFill>
                <a:schemeClr val="tx1">
                  <a:lumMod val="50000"/>
                  <a:lumOff val="50000"/>
                </a:schemeClr>
              </a:solidFill>
            </a:endParaRPr>
          </a:p>
        </p:txBody>
      </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122</Words>
  <Application>Microsoft Office PowerPoint</Application>
  <PresentationFormat>Panorámica</PresentationFormat>
  <Paragraphs>9</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IEC_ADMON</cp:lastModifiedBy>
  <cp:revision>69</cp:revision>
  <dcterms:created xsi:type="dcterms:W3CDTF">2018-06-12T17:38:37Z</dcterms:created>
  <dcterms:modified xsi:type="dcterms:W3CDTF">2024-09-27T17:00:05Z</dcterms:modified>
</cp:coreProperties>
</file>